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72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F2E70-635A-7F18-28DA-443659D26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CA4B0-902E-45B2-AE28-3AF06EA1EC50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581E-4AB1-EB43-271E-E8C52579D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18765-8D32-5C2C-6BD9-F12401116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643D0-CDF1-403B-9D79-27C2F6D8E5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178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10D6DA-CD62-55F7-9358-02F2496F4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4C226-64C1-47E3-B7C3-C5C9D9534C37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4796A-267D-683F-06A1-53E964185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FFA2E6-0262-4B82-E987-C485A4AD6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8F531-90D2-4B19-97A1-EC29201FAC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070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70FB0-11A7-9CE8-2BA6-BAA847127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EAF8A-2633-4CE2-BBF6-5265CBC0069E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6E53A6-20C4-9CE9-B6AC-31B237D2E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723ECD-F05D-F2C2-E779-D1D2CAE6C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1DC85-7F63-499A-A0E5-9B3D101639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642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98632EE-3863-1221-8476-540236726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40797-EE2A-49CA-8931-CC3F68D7246F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2832D8C-FA92-F55F-06A5-3B14288BE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CD4E8DF-B8EE-CE0A-00AE-B4F6C04EC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D1E19-627D-4D57-A129-B017FF438C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219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FB62646-45CB-5CC1-CEB7-14235C2D8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ECE30-4750-4175-8A5F-4F86FC19B02F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7A6076B-B7F0-92DD-E836-C5C5FDDBF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D089682-EB04-96D3-4CBB-6D3706A5C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7F6A2-FCFE-400E-942C-5440516872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73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48BA3FC-FE25-12C8-96CB-C7A4D4E77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F4A08-7BC5-486F-9ED1-5A934FCABDED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47186F0-7F66-25FB-ED83-F8965642B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B500527-3C4F-BEAB-5C14-57DC5A49A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F5C10-526F-438A-802E-6DDEB24811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875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083C76F-2756-8D2D-1C2B-4E32F0A32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B1A92-6485-4702-AEC4-CA8907672DF6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6557E40-03E3-315E-8BFC-D2005C0A2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DD5768-5A56-8E84-8DA7-47929FEF9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279FD-753A-44BA-B8D9-32F3259829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78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5AD1B1D-34B1-8315-8AB7-ED8461BC1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D2B7F-1427-42F9-BB05-146CC610EBD3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498B2EC-4F71-FC56-325B-0DDBA8359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352E2BF-7143-EC75-968B-2F603AA38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89BED-ED3B-4441-8BA7-20CB99872E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435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BA400CD-D473-3F93-12BE-F7EC0C2B9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6BEC2-3D1C-48AA-B94A-F486BE0F952F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8D3B001-A471-AA1B-7E26-CB2CB4316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A0548D6-1E2D-2F48-1417-A7C1C1A9D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0E13D-324B-42FF-B1E1-2011A3770F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85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46E59D-EE75-E9DB-B6B4-8D9B242EF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1E487-6837-4D8C-A683-1197FAF6201E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E00C-F534-D056-D697-334CFD944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3F550-1A98-0D41-E883-2C7FFEC59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7F550-368B-469D-8EA0-7BF7E2C828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146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E3DC9-DFCE-26A1-818F-713341B97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82BEA-9807-41F8-B1DD-D3B3250FD5DF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353DD7-822F-C481-C1C2-3F1D6ACA1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58915-0C05-A725-D0D5-408CCF408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92A01-3451-4F8C-BD64-0DBBB8E22A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834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D327B39-0224-EB09-B07A-7E0106CB90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Click to edit Master title style</a:t>
            </a:r>
            <a:endParaRPr lang="en-US" altLang="ru-RU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5219618-CDB9-5186-0FFA-64C5056BE1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Click to edit Master text styles</a:t>
            </a:r>
          </a:p>
          <a:p>
            <a:pPr lvl="1"/>
            <a:r>
              <a:rPr lang="en-GB" altLang="ru-RU"/>
              <a:t>Second level</a:t>
            </a:r>
          </a:p>
          <a:p>
            <a:pPr lvl="2"/>
            <a:r>
              <a:rPr lang="en-GB" altLang="ru-RU"/>
              <a:t>Third level</a:t>
            </a:r>
          </a:p>
          <a:p>
            <a:pPr lvl="3"/>
            <a:r>
              <a:rPr lang="en-GB" altLang="ru-RU"/>
              <a:t>Fourth level</a:t>
            </a:r>
          </a:p>
          <a:p>
            <a:pPr lvl="4"/>
            <a:r>
              <a:rPr lang="en-GB" altLang="ru-RU"/>
              <a:t>Fifth level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D578CF-6830-290C-76C7-70822EA7C8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FF814BF-A4DE-4CF0-9C0A-58D53561F0C5}" type="datetimeFigureOut">
              <a:rPr lang="en-US"/>
              <a:pPr>
                <a:defRPr/>
              </a:pPr>
              <a:t>2/19/2024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3E3864-0353-4508-BE55-22CF6ABB61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0BE75-0E52-CB97-8637-1B51706531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6904154-8448-453B-8DF7-4AE33B1237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control" Target="../activeX/activeX1.x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>
            <a:extLst>
              <a:ext uri="{FF2B5EF4-FFF2-40B4-BE49-F238E27FC236}">
                <a16:creationId xmlns:a16="http://schemas.microsoft.com/office/drawing/2014/main" id="{2E0CAE14-5680-2709-9CC1-5FC5EE012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6789" y="0"/>
            <a:ext cx="12208789" cy="6870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name="CommandButton1" r:id="rId1" imgW="2533680" imgH="533520"/>
        </mc:Choice>
        <mc:Fallback>
          <p:control name="CommandButton1" r:id="rId1" imgW="2533680" imgH="533520">
            <p:pic>
              <p:nvPicPr>
                <p:cNvPr id="2051" name="CommandButton1">
                  <a:extLst>
                    <a:ext uri="{FF2B5EF4-FFF2-40B4-BE49-F238E27FC236}">
                      <a16:creationId xmlns:a16="http://schemas.microsoft.com/office/drawing/2014/main" id="{579D3058-74A3-1A25-F4D9-3A3297EC62A4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4951413" y="6115050"/>
                  <a:ext cx="2530475" cy="5349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Arial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Igor Shtein | CyberTeam360</dc:creator>
  <cp:lastModifiedBy>Igor Shtein</cp:lastModifiedBy>
  <cp:revision>4</cp:revision>
  <dcterms:created xsi:type="dcterms:W3CDTF">2023-03-26T10:21:34Z</dcterms:created>
  <dcterms:modified xsi:type="dcterms:W3CDTF">2024-02-19T12:58:13Z</dcterms:modified>
</cp:coreProperties>
</file>