
<file path=[Content_Types].xml><?xml version="1.0" encoding="utf-8"?>
<Types xmlns="http://schemas.openxmlformats.org/package/2006/content-types">
  <Default Extension="bin" ContentType="application/vnd.ms-office.activeX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activeX/activeX1.xml" ContentType="application/vnd.ms-office.activeX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 showGuides="1">
      <p:cViewPr varScale="1">
        <p:scale>
          <a:sx n="107" d="100"/>
          <a:sy n="107" d="100"/>
        </p:scale>
        <p:origin x="672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06/relationships/vbaProject" Target="vbaProject.bin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F424DA-D597-6B5E-849D-B7993FAB3E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7E5153-E91A-041D-F0C3-24A6858DDC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5707F3-E026-18AC-0CA2-2A2C87FB1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2D0A9-6845-41B2-9E19-B589C97F00F0}" type="datetimeFigureOut">
              <a:rPr lang="en-US" smtClean="0"/>
              <a:t>2/19/2024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1DA9B8-8B83-8740-FDC1-191D9B508F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91A7EC-C007-2439-BC58-0DCBDC6E61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E27B9-2A94-4F0D-B200-3932DCF04B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97633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B3306E-CFA2-FE95-50A7-E5DF0EB339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FFFCE6-0194-3480-9364-0FFDCF06AE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AE1C74-7DC1-29E8-10B6-20B07B987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2D0A9-6845-41B2-9E19-B589C97F00F0}" type="datetimeFigureOut">
              <a:rPr lang="en-US" smtClean="0"/>
              <a:t>2/19/2024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CC0172-6CE6-572C-D064-9AF04A6D2C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A8AAF9-AFEB-CF3A-9606-EC3536DCAA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E27B9-2A94-4F0D-B200-3932DCF04B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08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AD5472-07EB-FB8B-BB57-8446B277A1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1AE214-8272-515E-8948-FE09080CB8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CB4F67-838C-C912-835E-A08BFD87A7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2D0A9-6845-41B2-9E19-B589C97F00F0}" type="datetimeFigureOut">
              <a:rPr lang="en-US" smtClean="0"/>
              <a:t>2/19/2024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6E6DDC-9248-6DFF-19CC-AECFA8E005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74E7E2-1D70-9ED8-3703-E379329D01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E27B9-2A94-4F0D-B200-3932DCF04B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50424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9080DB-B321-3725-9AC3-6845869CF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3BE5D5-A2C2-0215-2618-DC82D3FAEE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3345A7-BACF-1140-5C6C-61F7D6F660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B4F795-687E-61C9-8CD1-12D1F95270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2D0A9-6845-41B2-9E19-B589C97F00F0}" type="datetimeFigureOut">
              <a:rPr lang="en-US" smtClean="0"/>
              <a:t>2/19/2024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49BFAB-B955-9B1D-31F6-583C9D0746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4B926F-4131-4718-49E9-0B9294AB01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E27B9-2A94-4F0D-B200-3932DCF04B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4899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508FDE-1318-D8A5-9D20-56A15CED50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386FBD-AF66-4E0B-4A05-CB621F84DE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5F1C1A-32CC-8501-AA67-D7E0B0A82A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D13D335-EB0B-559A-9386-DD4AF52ABD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A7A3E7F-8684-DBCB-18B5-F0D6DFB113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7A505EC-C2C8-4CED-4932-AF84F2AF9A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2D0A9-6845-41B2-9E19-B589C97F00F0}" type="datetimeFigureOut">
              <a:rPr lang="en-US" smtClean="0"/>
              <a:t>2/19/2024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2E41ED7-A6D5-A826-3BA8-0A6E4AA742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D2FD101-0972-38D4-82C9-998F9C5A81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E27B9-2A94-4F0D-B200-3932DCF04B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9510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E87928-53C0-CD41-0A64-CFB5491A3B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1330D0F-2B32-A282-11DB-8C7ABD57AC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2D0A9-6845-41B2-9E19-B589C97F00F0}" type="datetimeFigureOut">
              <a:rPr lang="en-US" smtClean="0"/>
              <a:t>2/19/2024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149B786-897F-45C2-365D-C18071C3AC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41999B5-2573-5008-07BD-0D7E17A363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E27B9-2A94-4F0D-B200-3932DCF04B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01034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8A97991-4E5D-F372-2CA4-98061CA41B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2D0A9-6845-41B2-9E19-B589C97F00F0}" type="datetimeFigureOut">
              <a:rPr lang="en-US" smtClean="0"/>
              <a:t>2/19/2024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D0CC713-6200-610A-3093-C5F1D825A8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3095FA-D1BC-40F3-6294-8ACB39EA5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E27B9-2A94-4F0D-B200-3932DCF04B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8209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79DFA6-02D4-F5BA-22A7-E3B1DAF159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9A53EC-787A-DE62-6163-1972A089CB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4A8182-3B7A-959C-5241-25700D2828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795CE5-2BEC-2E81-FE62-95909087C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2D0A9-6845-41B2-9E19-B589C97F00F0}" type="datetimeFigureOut">
              <a:rPr lang="en-US" smtClean="0"/>
              <a:t>2/19/2024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00E535-7A83-F505-BCFF-C893684AAC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7A63B0-E439-2539-E44C-4F366677C9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E27B9-2A94-4F0D-B200-3932DCF04B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50989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621A8-439E-F95F-93BB-0C3A126900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9D20DD9-954F-420D-6B29-7470E76305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9DFCE9-CF34-4B8A-EB48-AFB44B6475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2E37DE-A791-CE34-1E05-AE57346B8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2D0A9-6845-41B2-9E19-B589C97F00F0}" type="datetimeFigureOut">
              <a:rPr lang="en-US" smtClean="0"/>
              <a:t>2/19/2024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326C9C-8502-68A9-19EB-EDD6698EF9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528BEF-3938-5940-EF34-E33161BB7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E27B9-2A94-4F0D-B200-3932DCF04B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690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83583B-B0EF-0BD6-6B88-A880E205AB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878665F-4124-CB60-004B-8D2D436968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61CB39-D2B3-EB91-18B2-E4ADA6C43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2D0A9-6845-41B2-9E19-B589C97F00F0}" type="datetimeFigureOut">
              <a:rPr lang="en-US" smtClean="0"/>
              <a:t>2/19/2024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4711AB-562E-E174-257A-09BC70E469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F8AFFC-6E62-7EBE-2D64-1BD0DF4953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E27B9-2A94-4F0D-B200-3932DCF04B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498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F87D878-6EAE-2CAF-BF43-D3358501853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F3FB103-8C92-21EC-3283-560ED63626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491E42-F01D-905E-1D56-B5F92D18E6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2D0A9-6845-41B2-9E19-B589C97F00F0}" type="datetimeFigureOut">
              <a:rPr lang="en-US" smtClean="0"/>
              <a:t>2/19/2024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8973B6-F0A3-80C6-9731-08579ACE42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7DF7C8-7D3C-2F27-5B02-54EAE2B51C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E27B9-2A94-4F0D-B200-3932DCF04B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5420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94712E-B408-7299-081F-A5227FD1AC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35F396-013F-E43A-E115-701A58018B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009D91-48DB-5819-D2D5-A7206AE788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32D0A9-6845-41B2-9E19-B589C97F00F0}" type="datetimeFigureOut">
              <a:rPr lang="en-US" smtClean="0"/>
              <a:t>2/19/2024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FB9D42-7116-2854-6EFC-384866C81F5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48163A-BBBC-B92B-ADE7-F4ABEA79CF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4E27B9-2A94-4F0D-B200-3932DCF04B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265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control" Target="../activeX/activeX1.xml"/><Relationship Id="rId4" Type="http://schemas.openxmlformats.org/officeDocument/2006/relationships/image" Target="../media/image2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20EA55E-B406-A7C3-AF24-5271C3A45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48530" y="0"/>
            <a:ext cx="12240530" cy="6887892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name="CommandButton1" r:id="rId1" imgW="2533680" imgH="533520"/>
        </mc:Choice>
        <mc:Fallback>
          <p:control name="CommandButton1" r:id="rId1" imgW="2533680" imgH="533520">
            <p:pic>
              <p:nvPicPr>
                <p:cNvPr id="6" name="CommandButton1">
                  <a:extLst>
                    <a:ext uri="{FF2B5EF4-FFF2-40B4-BE49-F238E27FC236}">
                      <a16:creationId xmlns:a16="http://schemas.microsoft.com/office/drawing/2014/main" id="{67C10FF5-9823-5C7E-D2EA-FF3944BE09DD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4951413" y="6115050"/>
                  <a:ext cx="2530475" cy="534988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5511322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Igor Shtein | CyberTeam360</dc:creator>
  <cp:lastModifiedBy>Igor Shtein</cp:lastModifiedBy>
  <cp:revision>4</cp:revision>
  <dcterms:created xsi:type="dcterms:W3CDTF">2023-03-26T10:21:34Z</dcterms:created>
  <dcterms:modified xsi:type="dcterms:W3CDTF">2024-02-19T12:56:52Z</dcterms:modified>
</cp:coreProperties>
</file>